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9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0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80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82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5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833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1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9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88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904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2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8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A7A5-127B-45B8-9F45-9F44DCD22690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D42F6-6998-4DE7-8EE7-FEA7F132D6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05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315"/>
            <a:ext cx="9144000" cy="620768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TV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457200" y="863126"/>
            <a:ext cx="8285163" cy="862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television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light to make a picture.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53467" y="2144993"/>
            <a:ext cx="4601304" cy="3218328"/>
            <a:chOff x="2271348" y="1992869"/>
            <a:chExt cx="4601304" cy="3218328"/>
          </a:xfrm>
        </p:grpSpPr>
        <p:sp>
          <p:nvSpPr>
            <p:cNvPr id="3" name="Up Arrow Callout 2"/>
            <p:cNvSpPr/>
            <p:nvPr/>
          </p:nvSpPr>
          <p:spPr>
            <a:xfrm>
              <a:off x="3591435" y="4321479"/>
              <a:ext cx="2016691" cy="889718"/>
            </a:xfrm>
            <a:prstGeom prst="upArrowCallout">
              <a:avLst>
                <a:gd name="adj1" fmla="val 26653"/>
                <a:gd name="adj2" fmla="val 16736"/>
                <a:gd name="adj3" fmla="val 0"/>
                <a:gd name="adj4" fmla="val 10249"/>
              </a:avLst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42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600000" lon="20400000" rev="0"/>
              </a:camera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2271348" y="1992869"/>
              <a:ext cx="4601304" cy="2857500"/>
            </a:xfrm>
            <a:prstGeom prst="roundRect">
              <a:avLst>
                <a:gd name="adj" fmla="val 3667"/>
              </a:avLst>
            </a:prstGeom>
            <a:blipFill>
              <a:blip r:embed="rId3"/>
              <a:stretch>
                <a:fillRect/>
              </a:stretch>
            </a:blipFill>
            <a:ln w="31750"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>
                <a:rot lat="598855" lon="20400000" rev="21598840"/>
              </a:camera>
              <a:lightRig rig="threePt" dir="t"/>
            </a:scene3d>
            <a:sp3d extrusionH="3492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216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5638"/>
            <a:ext cx="9150889" cy="6212362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43751" y="26336"/>
            <a:ext cx="8820737" cy="57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TV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307887" y="863125"/>
            <a:ext cx="8492463" cy="2552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Font typeface="+mj-lt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971550" indent="-5143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485900" indent="-5715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-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974850" indent="-539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514600" indent="-539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does 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TV use light to make a picture?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7885" y="2744844"/>
            <a:ext cx="8492464" cy="2731245"/>
            <a:chOff x="307885" y="2744844"/>
            <a:chExt cx="8492464" cy="27312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7885" y="2744844"/>
              <a:ext cx="8492464" cy="273124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65200" y="3616243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TV picture is made up of thousands of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tiny coloured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lights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5198" y="4270075"/>
              <a:ext cx="4813299" cy="528366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All the colours on a TV are made by mixing just three colours of light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65198" y="4912131"/>
              <a:ext cx="4813299" cy="54014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Mixing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 and green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light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makes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same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colour as </a:t>
              </a:r>
              <a:r>
                <a:rPr lang="en-GB" sz="1600" dirty="0" smtClean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mixing </a:t>
              </a:r>
              <a:r>
                <a:rPr lang="en-GB" sz="1600" dirty="0">
                  <a:solidFill>
                    <a:schemeClr val="tx2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red and green paint</a:t>
              </a:r>
              <a:endParaRPr lang="en-GB" sz="1600" dirty="0">
                <a:solidFill>
                  <a:schemeClr val="tx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715" y="1332165"/>
            <a:ext cx="2687077" cy="208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66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Fairhurst</dc:creator>
  <cp:lastModifiedBy>Peter Fairhurst</cp:lastModifiedBy>
  <cp:revision>9</cp:revision>
  <dcterms:created xsi:type="dcterms:W3CDTF">2018-10-15T14:47:55Z</dcterms:created>
  <dcterms:modified xsi:type="dcterms:W3CDTF">2018-10-17T09:35:59Z</dcterms:modified>
</cp:coreProperties>
</file>